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68"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46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C4AEE4-0A08-41B7-8F2F-250C160892B8}" v="1" dt="2024-05-16T10:29:49.8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p:scale>
          <a:sx n="75" d="100"/>
          <a:sy n="75" d="100"/>
        </p:scale>
        <p:origin x="1476" y="-1480"/>
      </p:cViewPr>
      <p:guideLst>
        <p:guide orient="horz" pos="3868"/>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anuel Tarika" userId="5d3de597250d89bb" providerId="LiveId" clId="{9902EB71-AFAB-4EE2-BD12-C4F4F8048D40}"/>
    <pc:docChg chg="custSel modSld">
      <pc:chgData name="Emmanuel Tarika" userId="5d3de597250d89bb" providerId="LiveId" clId="{9902EB71-AFAB-4EE2-BD12-C4F4F8048D40}" dt="2024-01-21T14:11:46.166" v="1" actId="1076"/>
      <pc:docMkLst>
        <pc:docMk/>
      </pc:docMkLst>
      <pc:sldChg chg="delSp modSp mod">
        <pc:chgData name="Emmanuel Tarika" userId="5d3de597250d89bb" providerId="LiveId" clId="{9902EB71-AFAB-4EE2-BD12-C4F4F8048D40}" dt="2024-01-21T14:11:46.166" v="1" actId="1076"/>
        <pc:sldMkLst>
          <pc:docMk/>
          <pc:sldMk cId="3950484991" sldId="258"/>
        </pc:sldMkLst>
        <pc:picChg chg="mod">
          <ac:chgData name="Emmanuel Tarika" userId="5d3de597250d89bb" providerId="LiveId" clId="{9902EB71-AFAB-4EE2-BD12-C4F4F8048D40}" dt="2024-01-21T14:11:46.166" v="1" actId="1076"/>
          <ac:picMkLst>
            <pc:docMk/>
            <pc:sldMk cId="3950484991" sldId="258"/>
            <ac:picMk id="2" creationId="{E7C77167-A55A-E48A-68CE-407D2B7F945C}"/>
          </ac:picMkLst>
        </pc:picChg>
        <pc:picChg chg="del">
          <ac:chgData name="Emmanuel Tarika" userId="5d3de597250d89bb" providerId="LiveId" clId="{9902EB71-AFAB-4EE2-BD12-C4F4F8048D40}" dt="2024-01-21T14:11:40.140" v="0" actId="478"/>
          <ac:picMkLst>
            <pc:docMk/>
            <pc:sldMk cId="3950484991" sldId="258"/>
            <ac:picMk id="6" creationId="{AA99CAF6-EE12-C155-F191-DAFC58DDDACE}"/>
          </ac:picMkLst>
        </pc:picChg>
      </pc:sldChg>
    </pc:docChg>
  </pc:docChgLst>
  <pc:docChgLst>
    <pc:chgData name="Emmanuel Tarika" userId="5d3de597250d89bb" providerId="LiveId" clId="{635A9AE1-9769-4662-BB79-199BC798262B}"/>
    <pc:docChg chg="undo custSel addSld modSld">
      <pc:chgData name="Emmanuel Tarika" userId="5d3de597250d89bb" providerId="LiveId" clId="{635A9AE1-9769-4662-BB79-199BC798262B}" dt="2024-01-12T03:40:32.390" v="59" actId="14100"/>
      <pc:docMkLst>
        <pc:docMk/>
      </pc:docMkLst>
      <pc:sldChg chg="addSp modSp mod">
        <pc:chgData name="Emmanuel Tarika" userId="5d3de597250d89bb" providerId="LiveId" clId="{635A9AE1-9769-4662-BB79-199BC798262B}" dt="2024-01-12T03:40:32.390" v="59" actId="14100"/>
        <pc:sldMkLst>
          <pc:docMk/>
          <pc:sldMk cId="369880786" sldId="257"/>
        </pc:sldMkLst>
        <pc:spChg chg="mod">
          <ac:chgData name="Emmanuel Tarika" userId="5d3de597250d89bb" providerId="LiveId" clId="{635A9AE1-9769-4662-BB79-199BC798262B}" dt="2024-01-12T03:29:18.686" v="26" actId="552"/>
          <ac:spMkLst>
            <pc:docMk/>
            <pc:sldMk cId="369880786" sldId="257"/>
            <ac:spMk id="2" creationId="{2C35DE3F-61C4-7249-6F86-5B22CFC2D7D8}"/>
          </ac:spMkLst>
        </pc:spChg>
        <pc:spChg chg="mod">
          <ac:chgData name="Emmanuel Tarika" userId="5d3de597250d89bb" providerId="LiveId" clId="{635A9AE1-9769-4662-BB79-199BC798262B}" dt="2024-01-12T03:32:13.679" v="44" actId="1076"/>
          <ac:spMkLst>
            <pc:docMk/>
            <pc:sldMk cId="369880786" sldId="257"/>
            <ac:spMk id="3" creationId="{5588958A-ECA5-C6C7-D227-57B530166473}"/>
          </ac:spMkLst>
        </pc:spChg>
        <pc:spChg chg="mod">
          <ac:chgData name="Emmanuel Tarika" userId="5d3de597250d89bb" providerId="LiveId" clId="{635A9AE1-9769-4662-BB79-199BC798262B}" dt="2024-01-12T03:30:00.081" v="29" actId="1076"/>
          <ac:spMkLst>
            <pc:docMk/>
            <pc:sldMk cId="369880786" sldId="257"/>
            <ac:spMk id="4" creationId="{D6A41C24-44EE-4299-2871-4417974A85B5}"/>
          </ac:spMkLst>
        </pc:spChg>
        <pc:spChg chg="mod">
          <ac:chgData name="Emmanuel Tarika" userId="5d3de597250d89bb" providerId="LiveId" clId="{635A9AE1-9769-4662-BB79-199BC798262B}" dt="2024-01-12T03:30:00.081" v="29" actId="1076"/>
          <ac:spMkLst>
            <pc:docMk/>
            <pc:sldMk cId="369880786" sldId="257"/>
            <ac:spMk id="5" creationId="{605C37D8-D63B-91CF-3EA0-C63758C22A3F}"/>
          </ac:spMkLst>
        </pc:spChg>
        <pc:spChg chg="mod">
          <ac:chgData name="Emmanuel Tarika" userId="5d3de597250d89bb" providerId="LiveId" clId="{635A9AE1-9769-4662-BB79-199BC798262B}" dt="2024-01-12T03:40:32.390" v="59" actId="14100"/>
          <ac:spMkLst>
            <pc:docMk/>
            <pc:sldMk cId="369880786" sldId="257"/>
            <ac:spMk id="6" creationId="{35EB6F7B-3E34-C0A7-484E-0346F14434D5}"/>
          </ac:spMkLst>
        </pc:spChg>
        <pc:spChg chg="mod">
          <ac:chgData name="Emmanuel Tarika" userId="5d3de597250d89bb" providerId="LiveId" clId="{635A9AE1-9769-4662-BB79-199BC798262B}" dt="2024-01-12T03:30:00.081" v="29" actId="1076"/>
          <ac:spMkLst>
            <pc:docMk/>
            <pc:sldMk cId="369880786" sldId="257"/>
            <ac:spMk id="7" creationId="{BAA27A87-6DC0-931A-7A5F-210F6561FCBA}"/>
          </ac:spMkLst>
        </pc:spChg>
        <pc:spChg chg="add mod">
          <ac:chgData name="Emmanuel Tarika" userId="5d3de597250d89bb" providerId="LiveId" clId="{635A9AE1-9769-4662-BB79-199BC798262B}" dt="2024-01-12T03:32:21.912" v="46" actId="1076"/>
          <ac:spMkLst>
            <pc:docMk/>
            <pc:sldMk cId="369880786" sldId="257"/>
            <ac:spMk id="8" creationId="{C8796D55-A60C-F4D5-D4DB-CE37F704A20D}"/>
          </ac:spMkLst>
        </pc:spChg>
        <pc:spChg chg="mod">
          <ac:chgData name="Emmanuel Tarika" userId="5d3de597250d89bb" providerId="LiveId" clId="{635A9AE1-9769-4662-BB79-199BC798262B}" dt="2024-01-12T03:30:12.503" v="30" actId="1076"/>
          <ac:spMkLst>
            <pc:docMk/>
            <pc:sldMk cId="369880786" sldId="257"/>
            <ac:spMk id="42" creationId="{B8F61C06-F248-5BC2-C6A5-4ED007225484}"/>
          </ac:spMkLst>
        </pc:spChg>
        <pc:spChg chg="mod">
          <ac:chgData name="Emmanuel Tarika" userId="5d3de597250d89bb" providerId="LiveId" clId="{635A9AE1-9769-4662-BB79-199BC798262B}" dt="2024-01-12T03:32:01.091" v="42" actId="948"/>
          <ac:spMkLst>
            <pc:docMk/>
            <pc:sldMk cId="369880786" sldId="257"/>
            <ac:spMk id="43" creationId="{15F99C6A-CC70-FDA8-B928-D234AF2BDAE7}"/>
          </ac:spMkLst>
        </pc:spChg>
        <pc:spChg chg="mod">
          <ac:chgData name="Emmanuel Tarika" userId="5d3de597250d89bb" providerId="LiveId" clId="{635A9AE1-9769-4662-BB79-199BC798262B}" dt="2024-01-12T03:32:01.091" v="42" actId="948"/>
          <ac:spMkLst>
            <pc:docMk/>
            <pc:sldMk cId="369880786" sldId="257"/>
            <ac:spMk id="44" creationId="{440F5577-ACC4-15A6-15E4-86F9A4B788C0}"/>
          </ac:spMkLst>
        </pc:spChg>
        <pc:spChg chg="mod">
          <ac:chgData name="Emmanuel Tarika" userId="5d3de597250d89bb" providerId="LiveId" clId="{635A9AE1-9769-4662-BB79-199BC798262B}" dt="2024-01-12T03:30:12.503" v="30" actId="1076"/>
          <ac:spMkLst>
            <pc:docMk/>
            <pc:sldMk cId="369880786" sldId="257"/>
            <ac:spMk id="45" creationId="{EB833864-5457-D588-92CE-25D191CF5926}"/>
          </ac:spMkLst>
        </pc:spChg>
        <pc:spChg chg="mod">
          <ac:chgData name="Emmanuel Tarika" userId="5d3de597250d89bb" providerId="LiveId" clId="{635A9AE1-9769-4662-BB79-199BC798262B}" dt="2024-01-12T03:32:26.280" v="47" actId="14100"/>
          <ac:spMkLst>
            <pc:docMk/>
            <pc:sldMk cId="369880786" sldId="257"/>
            <ac:spMk id="46" creationId="{86CAF414-66EA-F73E-8F7C-7818F66F58DE}"/>
          </ac:spMkLst>
        </pc:spChg>
        <pc:spChg chg="mod">
          <ac:chgData name="Emmanuel Tarika" userId="5d3de597250d89bb" providerId="LiveId" clId="{635A9AE1-9769-4662-BB79-199BC798262B}" dt="2024-01-12T03:30:12.503" v="30" actId="1076"/>
          <ac:spMkLst>
            <pc:docMk/>
            <pc:sldMk cId="369880786" sldId="257"/>
            <ac:spMk id="47" creationId="{F20B0276-5F00-0151-B71C-AC4A33E87691}"/>
          </ac:spMkLst>
        </pc:spChg>
        <pc:spChg chg="mod">
          <ac:chgData name="Emmanuel Tarika" userId="5d3de597250d89bb" providerId="LiveId" clId="{635A9AE1-9769-4662-BB79-199BC798262B}" dt="2024-01-12T03:32:01.091" v="42" actId="948"/>
          <ac:spMkLst>
            <pc:docMk/>
            <pc:sldMk cId="369880786" sldId="257"/>
            <ac:spMk id="48" creationId="{2A496BB9-002A-D780-75E7-87C70BB84B36}"/>
          </ac:spMkLst>
        </pc:spChg>
        <pc:spChg chg="mod">
          <ac:chgData name="Emmanuel Tarika" userId="5d3de597250d89bb" providerId="LiveId" clId="{635A9AE1-9769-4662-BB79-199BC798262B}" dt="2024-01-12T03:31:10.709" v="38" actId="1035"/>
          <ac:spMkLst>
            <pc:docMk/>
            <pc:sldMk cId="369880786" sldId="257"/>
            <ac:spMk id="49" creationId="{36FB2136-7EF7-2E26-B07D-4F149449B5A5}"/>
          </ac:spMkLst>
        </pc:spChg>
        <pc:spChg chg="mod">
          <ac:chgData name="Emmanuel Tarika" userId="5d3de597250d89bb" providerId="LiveId" clId="{635A9AE1-9769-4662-BB79-199BC798262B}" dt="2024-01-12T03:32:16.322" v="45" actId="14100"/>
          <ac:spMkLst>
            <pc:docMk/>
            <pc:sldMk cId="369880786" sldId="257"/>
            <ac:spMk id="50" creationId="{F71E97E0-E888-3ABC-5EAE-05BBF2D3388E}"/>
          </ac:spMkLst>
        </pc:spChg>
        <pc:spChg chg="mod">
          <ac:chgData name="Emmanuel Tarika" userId="5d3de597250d89bb" providerId="LiveId" clId="{635A9AE1-9769-4662-BB79-199BC798262B}" dt="2024-01-12T03:30:12.503" v="30" actId="1076"/>
          <ac:spMkLst>
            <pc:docMk/>
            <pc:sldMk cId="369880786" sldId="257"/>
            <ac:spMk id="51" creationId="{881E82D7-97AB-B4FF-F511-70134507DF0D}"/>
          </ac:spMkLst>
        </pc:spChg>
        <pc:spChg chg="mod">
          <ac:chgData name="Emmanuel Tarika" userId="5d3de597250d89bb" providerId="LiveId" clId="{635A9AE1-9769-4662-BB79-199BC798262B}" dt="2024-01-12T03:32:10.251" v="43" actId="1076"/>
          <ac:spMkLst>
            <pc:docMk/>
            <pc:sldMk cId="369880786" sldId="257"/>
            <ac:spMk id="52" creationId="{87AE51B8-B576-AEB9-2AF4-E540947BA340}"/>
          </ac:spMkLst>
        </pc:spChg>
        <pc:spChg chg="mod">
          <ac:chgData name="Emmanuel Tarika" userId="5d3de597250d89bb" providerId="LiveId" clId="{635A9AE1-9769-4662-BB79-199BC798262B}" dt="2024-01-12T03:32:01.091" v="42" actId="948"/>
          <ac:spMkLst>
            <pc:docMk/>
            <pc:sldMk cId="369880786" sldId="257"/>
            <ac:spMk id="53" creationId="{09E4CDA4-359F-352B-F064-F9D2818405BA}"/>
          </ac:spMkLst>
        </pc:spChg>
        <pc:spChg chg="mod">
          <ac:chgData name="Emmanuel Tarika" userId="5d3de597250d89bb" providerId="LiveId" clId="{635A9AE1-9769-4662-BB79-199BC798262B}" dt="2024-01-12T03:30:12.503" v="30" actId="1076"/>
          <ac:spMkLst>
            <pc:docMk/>
            <pc:sldMk cId="369880786" sldId="257"/>
            <ac:spMk id="61" creationId="{D138356E-A979-B3B7-1F9B-CB5594118EB4}"/>
          </ac:spMkLst>
        </pc:spChg>
        <pc:spChg chg="mod">
          <ac:chgData name="Emmanuel Tarika" userId="5d3de597250d89bb" providerId="LiveId" clId="{635A9AE1-9769-4662-BB79-199BC798262B}" dt="2024-01-12T03:30:00.081" v="29" actId="1076"/>
          <ac:spMkLst>
            <pc:docMk/>
            <pc:sldMk cId="369880786" sldId="257"/>
            <ac:spMk id="63" creationId="{D7BFB4C9-0E8B-6472-5F99-F95089C804E4}"/>
          </ac:spMkLst>
        </pc:spChg>
      </pc:sldChg>
      <pc:sldChg chg="addSp delSp modSp new mod">
        <pc:chgData name="Emmanuel Tarika" userId="5d3de597250d89bb" providerId="LiveId" clId="{635A9AE1-9769-4662-BB79-199BC798262B}" dt="2024-01-12T03:37:21.718" v="58" actId="14100"/>
        <pc:sldMkLst>
          <pc:docMk/>
          <pc:sldMk cId="3950484991" sldId="258"/>
        </pc:sldMkLst>
        <pc:spChg chg="del">
          <ac:chgData name="Emmanuel Tarika" userId="5d3de597250d89bb" providerId="LiveId" clId="{635A9AE1-9769-4662-BB79-199BC798262B}" dt="2024-01-12T03:33:04.660" v="52" actId="478"/>
          <ac:spMkLst>
            <pc:docMk/>
            <pc:sldMk cId="3950484991" sldId="258"/>
            <ac:spMk id="2" creationId="{3D91D50B-5C42-9931-708A-3BB32EC9F188}"/>
          </ac:spMkLst>
        </pc:spChg>
        <pc:spChg chg="del">
          <ac:chgData name="Emmanuel Tarika" userId="5d3de597250d89bb" providerId="LiveId" clId="{635A9AE1-9769-4662-BB79-199BC798262B}" dt="2024-01-12T03:33:04.660" v="52" actId="478"/>
          <ac:spMkLst>
            <pc:docMk/>
            <pc:sldMk cId="3950484991" sldId="258"/>
            <ac:spMk id="3" creationId="{9DBA44D3-09F2-7BAE-5B31-DE7642F8B470}"/>
          </ac:spMkLst>
        </pc:spChg>
        <pc:picChg chg="del">
          <ac:chgData name="Emmanuel Tarika" userId="5d3de597250d89bb" providerId="LiveId" clId="{635A9AE1-9769-4662-BB79-199BC798262B}" dt="2024-01-12T03:34:19.051" v="53" actId="478"/>
          <ac:picMkLst>
            <pc:docMk/>
            <pc:sldMk cId="3950484991" sldId="258"/>
            <ac:picMk id="4" creationId="{66F28941-C04A-0E18-BA12-49DA4BD563B2}"/>
          </ac:picMkLst>
        </pc:picChg>
        <pc:picChg chg="del mod">
          <ac:chgData name="Emmanuel Tarika" userId="5d3de597250d89bb" providerId="LiveId" clId="{635A9AE1-9769-4662-BB79-199BC798262B}" dt="2024-01-12T03:35:01.807" v="55" actId="478"/>
          <ac:picMkLst>
            <pc:docMk/>
            <pc:sldMk cId="3950484991" sldId="258"/>
            <ac:picMk id="5" creationId="{591F2593-CF79-8B91-17D3-8CF733C53B2C}"/>
          </ac:picMkLst>
        </pc:picChg>
        <pc:picChg chg="mod">
          <ac:chgData name="Emmanuel Tarika" userId="5d3de597250d89bb" providerId="LiveId" clId="{635A9AE1-9769-4662-BB79-199BC798262B}" dt="2024-01-12T03:37:17.501" v="57" actId="1076"/>
          <ac:picMkLst>
            <pc:docMk/>
            <pc:sldMk cId="3950484991" sldId="258"/>
            <ac:picMk id="6" creationId="{AA99CAF6-EE12-C155-F191-DAFC58DDDACE}"/>
          </ac:picMkLst>
        </pc:picChg>
        <pc:picChg chg="add mod">
          <ac:chgData name="Emmanuel Tarika" userId="5d3de597250d89bb" providerId="LiveId" clId="{635A9AE1-9769-4662-BB79-199BC798262B}" dt="2024-01-12T03:37:21.718" v="58" actId="14100"/>
          <ac:picMkLst>
            <pc:docMk/>
            <pc:sldMk cId="3950484991" sldId="258"/>
            <ac:picMk id="7" creationId="{BA50583D-01DA-AE6F-A652-E0A285C0E98C}"/>
          </ac:picMkLst>
        </pc:picChg>
      </pc:sldChg>
    </pc:docChg>
  </pc:docChgLst>
  <pc:docChgLst>
    <pc:chgData name="Emmanuel Tarika" userId="5d3de597250d89bb" providerId="LiveId" clId="{E1C4AEE4-0A08-41B7-8F2F-250C160892B8}"/>
    <pc:docChg chg="undo custSel addSld delSld modSld">
      <pc:chgData name="Emmanuel Tarika" userId="5d3de597250d89bb" providerId="LiveId" clId="{E1C4AEE4-0A08-41B7-8F2F-250C160892B8}" dt="2024-05-16T10:38:01.565" v="150" actId="13926"/>
      <pc:docMkLst>
        <pc:docMk/>
      </pc:docMkLst>
      <pc:sldChg chg="modSp mod">
        <pc:chgData name="Emmanuel Tarika" userId="5d3de597250d89bb" providerId="LiveId" clId="{E1C4AEE4-0A08-41B7-8F2F-250C160892B8}" dt="2024-05-16T10:38:01.565" v="150" actId="13926"/>
        <pc:sldMkLst>
          <pc:docMk/>
          <pc:sldMk cId="369880786" sldId="257"/>
        </pc:sldMkLst>
        <pc:spChg chg="mod">
          <ac:chgData name="Emmanuel Tarika" userId="5d3de597250d89bb" providerId="LiveId" clId="{E1C4AEE4-0A08-41B7-8F2F-250C160892B8}" dt="2024-05-16T10:28:44.541" v="24" actId="1076"/>
          <ac:spMkLst>
            <pc:docMk/>
            <pc:sldMk cId="369880786" sldId="257"/>
            <ac:spMk id="3" creationId="{5588958A-ECA5-C6C7-D227-57B530166473}"/>
          </ac:spMkLst>
        </pc:spChg>
        <pc:spChg chg="mod">
          <ac:chgData name="Emmanuel Tarika" userId="5d3de597250d89bb" providerId="LiveId" clId="{E1C4AEE4-0A08-41B7-8F2F-250C160892B8}" dt="2024-05-16T10:29:11.365" v="33" actId="1036"/>
          <ac:spMkLst>
            <pc:docMk/>
            <pc:sldMk cId="369880786" sldId="257"/>
            <ac:spMk id="4" creationId="{D6A41C24-44EE-4299-2871-4417974A85B5}"/>
          </ac:spMkLst>
        </pc:spChg>
        <pc:spChg chg="mod">
          <ac:chgData name="Emmanuel Tarika" userId="5d3de597250d89bb" providerId="LiveId" clId="{E1C4AEE4-0A08-41B7-8F2F-250C160892B8}" dt="2024-05-16T10:29:06.875" v="26" actId="948"/>
          <ac:spMkLst>
            <pc:docMk/>
            <pc:sldMk cId="369880786" sldId="257"/>
            <ac:spMk id="5" creationId="{605C37D8-D63B-91CF-3EA0-C63758C22A3F}"/>
          </ac:spMkLst>
        </pc:spChg>
        <pc:spChg chg="mod">
          <ac:chgData name="Emmanuel Tarika" userId="5d3de597250d89bb" providerId="LiveId" clId="{E1C4AEE4-0A08-41B7-8F2F-250C160892B8}" dt="2024-05-16T10:28:39.484" v="23" actId="1076"/>
          <ac:spMkLst>
            <pc:docMk/>
            <pc:sldMk cId="369880786" sldId="257"/>
            <ac:spMk id="6" creationId="{35EB6F7B-3E34-C0A7-484E-0346F14434D5}"/>
          </ac:spMkLst>
        </pc:spChg>
        <pc:spChg chg="mod">
          <ac:chgData name="Emmanuel Tarika" userId="5d3de597250d89bb" providerId="LiveId" clId="{E1C4AEE4-0A08-41B7-8F2F-250C160892B8}" dt="2024-05-16T10:29:19.364" v="42" actId="1035"/>
          <ac:spMkLst>
            <pc:docMk/>
            <pc:sldMk cId="369880786" sldId="257"/>
            <ac:spMk id="7" creationId="{BAA27A87-6DC0-931A-7A5F-210F6561FCBA}"/>
          </ac:spMkLst>
        </pc:spChg>
        <pc:spChg chg="mod">
          <ac:chgData name="Emmanuel Tarika" userId="5d3de597250d89bb" providerId="LiveId" clId="{E1C4AEE4-0A08-41B7-8F2F-250C160892B8}" dt="2024-05-16T10:28:19.073" v="22" actId="14100"/>
          <ac:spMkLst>
            <pc:docMk/>
            <pc:sldMk cId="369880786" sldId="257"/>
            <ac:spMk id="46" creationId="{86CAF414-66EA-F73E-8F7C-7818F66F58DE}"/>
          </ac:spMkLst>
        </pc:spChg>
        <pc:spChg chg="mod">
          <ac:chgData name="Emmanuel Tarika" userId="5d3de597250d89bb" providerId="LiveId" clId="{E1C4AEE4-0A08-41B7-8F2F-250C160892B8}" dt="2024-05-16T10:28:51.249" v="25" actId="14100"/>
          <ac:spMkLst>
            <pc:docMk/>
            <pc:sldMk cId="369880786" sldId="257"/>
            <ac:spMk id="50" creationId="{F71E97E0-E888-3ABC-5EAE-05BBF2D3388E}"/>
          </ac:spMkLst>
        </pc:spChg>
        <pc:spChg chg="mod">
          <ac:chgData name="Emmanuel Tarika" userId="5d3de597250d89bb" providerId="LiveId" clId="{E1C4AEE4-0A08-41B7-8F2F-250C160892B8}" dt="2024-05-16T10:38:01.565" v="150" actId="13926"/>
          <ac:spMkLst>
            <pc:docMk/>
            <pc:sldMk cId="369880786" sldId="257"/>
            <ac:spMk id="55" creationId="{DA55D338-7E61-5526-2921-25CB805B0DD4}"/>
          </ac:spMkLst>
        </pc:spChg>
        <pc:spChg chg="mod">
          <ac:chgData name="Emmanuel Tarika" userId="5d3de597250d89bb" providerId="LiveId" clId="{E1C4AEE4-0A08-41B7-8F2F-250C160892B8}" dt="2024-05-16T10:37:37.696" v="114"/>
          <ac:spMkLst>
            <pc:docMk/>
            <pc:sldMk cId="369880786" sldId="257"/>
            <ac:spMk id="57" creationId="{6456F7E2-56F5-AA41-B3DA-E1FC47F583A2}"/>
          </ac:spMkLst>
        </pc:spChg>
        <pc:spChg chg="mod">
          <ac:chgData name="Emmanuel Tarika" userId="5d3de597250d89bb" providerId="LiveId" clId="{E1C4AEE4-0A08-41B7-8F2F-250C160892B8}" dt="2024-05-16T10:27:20.130" v="8" actId="1037"/>
          <ac:spMkLst>
            <pc:docMk/>
            <pc:sldMk cId="369880786" sldId="257"/>
            <ac:spMk id="62" creationId="{BA3F8401-0AF3-CE32-12BE-01DE38554AEF}"/>
          </ac:spMkLst>
        </pc:spChg>
        <pc:spChg chg="mod">
          <ac:chgData name="Emmanuel Tarika" userId="5d3de597250d89bb" providerId="LiveId" clId="{E1C4AEE4-0A08-41B7-8F2F-250C160892B8}" dt="2024-05-16T10:29:19.364" v="42" actId="1035"/>
          <ac:spMkLst>
            <pc:docMk/>
            <pc:sldMk cId="369880786" sldId="257"/>
            <ac:spMk id="63" creationId="{D7BFB4C9-0E8B-6472-5F99-F95089C804E4}"/>
          </ac:spMkLst>
        </pc:spChg>
      </pc:sldChg>
      <pc:sldChg chg="del">
        <pc:chgData name="Emmanuel Tarika" userId="5d3de597250d89bb" providerId="LiveId" clId="{E1C4AEE4-0A08-41B7-8F2F-250C160892B8}" dt="2024-05-16T10:37:04.648" v="59" actId="47"/>
        <pc:sldMkLst>
          <pc:docMk/>
          <pc:sldMk cId="3950484991" sldId="258"/>
        </pc:sldMkLst>
      </pc:sldChg>
      <pc:sldChg chg="modSp add mod">
        <pc:chgData name="Emmanuel Tarika" userId="5d3de597250d89bb" providerId="LiveId" clId="{E1C4AEE4-0A08-41B7-8F2F-250C160892B8}" dt="2024-05-16T10:37:53.917" v="149" actId="13926"/>
        <pc:sldMkLst>
          <pc:docMk/>
          <pc:sldMk cId="3283370966" sldId="259"/>
        </pc:sldMkLst>
        <pc:spChg chg="mod">
          <ac:chgData name="Emmanuel Tarika" userId="5d3de597250d89bb" providerId="LiveId" clId="{E1C4AEE4-0A08-41B7-8F2F-250C160892B8}" dt="2024-05-16T10:37:53.917" v="149" actId="13926"/>
          <ac:spMkLst>
            <pc:docMk/>
            <pc:sldMk cId="3283370966" sldId="259"/>
            <ac:spMk id="55" creationId="{DA55D338-7E61-5526-2921-25CB805B0DD4}"/>
          </ac:spMkLst>
        </pc:spChg>
        <pc:spChg chg="mod">
          <ac:chgData name="Emmanuel Tarika" userId="5d3de597250d89bb" providerId="LiveId" clId="{E1C4AEE4-0A08-41B7-8F2F-250C160892B8}" dt="2024-05-16T10:37:50.334" v="148" actId="20577"/>
          <ac:spMkLst>
            <pc:docMk/>
            <pc:sldMk cId="3283370966" sldId="259"/>
            <ac:spMk id="57" creationId="{6456F7E2-56F5-AA41-B3DA-E1FC47F583A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96211D4-85D3-477B-85BD-AED82C18DADC}" type="datetimeFigureOut">
              <a:rPr lang="fr-FR" smtClean="0"/>
              <a:t>21/07/2025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2097583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6211D4-85D3-477B-85BD-AED82C18DADC}" type="datetimeFigureOut">
              <a:rPr lang="fr-FR" smtClean="0"/>
              <a:t>21/07/2025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3668089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6211D4-85D3-477B-85BD-AED82C18DADC}" type="datetimeFigureOut">
              <a:rPr lang="fr-FR" smtClean="0"/>
              <a:t>21/07/2025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67387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6211D4-85D3-477B-85BD-AED82C18DADC}" type="datetimeFigureOut">
              <a:rPr lang="fr-FR" smtClean="0"/>
              <a:t>21/07/2025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1487144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96211D4-85D3-477B-85BD-AED82C18DADC}" type="datetimeFigureOut">
              <a:rPr lang="fr-FR" smtClean="0"/>
              <a:t>21/07/2025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3307597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96211D4-85D3-477B-85BD-AED82C18DADC}" type="datetimeFigureOut">
              <a:rPr lang="fr-FR" smtClean="0"/>
              <a:t>21/07/2025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2842860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96211D4-85D3-477B-85BD-AED82C18DADC}" type="datetimeFigureOut">
              <a:rPr lang="fr-FR" smtClean="0"/>
              <a:t>21/07/2025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2628816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96211D4-85D3-477B-85BD-AED82C18DADC}" type="datetimeFigureOut">
              <a:rPr lang="fr-FR" smtClean="0"/>
              <a:t>21/07/2025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920431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6211D4-85D3-477B-85BD-AED82C18DADC}" type="datetimeFigureOut">
              <a:rPr lang="fr-FR" smtClean="0"/>
              <a:t>21/07/2025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549617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96211D4-85D3-477B-85BD-AED82C18DADC}" type="datetimeFigureOut">
              <a:rPr lang="fr-FR" smtClean="0"/>
              <a:t>21/07/2025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251458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96211D4-85D3-477B-85BD-AED82C18DADC}" type="datetimeFigureOut">
              <a:rPr lang="fr-FR" smtClean="0"/>
              <a:t>21/07/2025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1631484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Modificar o estilo do título</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 para modificar os estilos do texto da máscara</a:t>
            </a:r>
          </a:p>
          <a:p>
            <a:pPr lvl="1"/>
            <a:r>
              <a:rPr lang="fr-FR"/>
              <a:t>Segundo nível</a:t>
            </a:r>
          </a:p>
          <a:p>
            <a:pPr lvl="2"/>
            <a:r>
              <a:rPr lang="fr-FR"/>
              <a:t>Terceiro nível</a:t>
            </a:r>
          </a:p>
          <a:p>
            <a:pPr lvl="3"/>
            <a:r>
              <a:rPr lang="fr-FR"/>
              <a:t>Quatrième niveau</a:t>
            </a:r>
          </a:p>
          <a:p>
            <a:pPr lvl="4"/>
            <a:r>
              <a:rPr lang="fr-FR"/>
              <a:t>Cinquenta e um níveis</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E96211D4-85D3-477B-85BD-AED82C18DADC}" type="datetimeFigureOut">
              <a:rPr lang="fr-FR" smtClean="0"/>
              <a:t>21/07/2025</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A6713ACE-5319-4231-82E4-C56FCA0E9177}" type="slidenum">
              <a:rPr lang="fr-FR" smtClean="0"/>
              <a:t>‹N°›</a:t>
            </a:fld>
            <a:endParaRPr lang="fr-FR"/>
          </a:p>
        </p:txBody>
      </p:sp>
    </p:spTree>
    <p:extLst>
      <p:ext uri="{BB962C8B-B14F-4D97-AF65-F5344CB8AC3E}">
        <p14:creationId xmlns:p14="http://schemas.microsoft.com/office/powerpoint/2010/main" val="21245799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B8F61C06-F248-5BC2-C6A5-4ED007225484}"/>
              </a:ext>
            </a:extLst>
          </p:cNvPr>
          <p:cNvSpPr/>
          <p:nvPr/>
        </p:nvSpPr>
        <p:spPr>
          <a:xfrm>
            <a:off x="335114" y="3323622"/>
            <a:ext cx="2999171" cy="1403313"/>
          </a:xfrm>
          <a:prstGeom prst="rect">
            <a:avLst/>
          </a:prstGeom>
          <a:solidFill>
            <a:sysClr val="window" lastClr="FFFFFF">
              <a:lumMod val="95000"/>
            </a:sysClr>
          </a:solidFill>
          <a:ln w="635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prstClr val="white"/>
              </a:solidFill>
              <a:effectLst/>
              <a:uLnTx/>
              <a:uFillTx/>
              <a:latin typeface="Roboto" panose="02000000000000000000" pitchFamily="2" charset="0"/>
              <a:ea typeface="Roboto" panose="02000000000000000000" pitchFamily="2" charset="0"/>
            </a:endParaRPr>
          </a:p>
        </p:txBody>
      </p:sp>
      <p:sp>
        <p:nvSpPr>
          <p:cNvPr id="43" name="Rectangle 42">
            <a:extLst>
              <a:ext uri="{FF2B5EF4-FFF2-40B4-BE49-F238E27FC236}">
                <a16:creationId xmlns:a16="http://schemas.microsoft.com/office/drawing/2014/main" id="{15F99C6A-CC70-FDA8-B928-D234AF2BDAE7}"/>
              </a:ext>
            </a:extLst>
          </p:cNvPr>
          <p:cNvSpPr/>
          <p:nvPr/>
        </p:nvSpPr>
        <p:spPr>
          <a:xfrm>
            <a:off x="380920" y="3923041"/>
            <a:ext cx="2880000" cy="784830"/>
          </a:xfrm>
          <a:prstGeom prst="rect">
            <a:avLst/>
          </a:prstGeom>
        </p:spPr>
        <p:txBody>
          <a:bodyPr wrap="square">
            <a:spAutoFit/>
          </a:bodyPr>
          <a:lstStyle/>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Transparent and regular stakeholder engagement</a:t>
            </a:r>
          </a:p>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Fulfilment and follow-up of commitments </a:t>
            </a:r>
          </a:p>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Non-commercial grievance mechanism</a:t>
            </a:r>
          </a:p>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Communication (activities, strategic outlook, ESG/sustainability…)</a:t>
            </a:r>
          </a:p>
        </p:txBody>
      </p:sp>
      <p:sp>
        <p:nvSpPr>
          <p:cNvPr id="44" name="ZoneTexte 43">
            <a:extLst>
              <a:ext uri="{FF2B5EF4-FFF2-40B4-BE49-F238E27FC236}">
                <a16:creationId xmlns:a16="http://schemas.microsoft.com/office/drawing/2014/main" id="{440F5577-ACC4-15A6-15E4-86F9A4B788C0}"/>
              </a:ext>
            </a:extLst>
          </p:cNvPr>
          <p:cNvSpPr txBox="1"/>
          <p:nvPr/>
        </p:nvSpPr>
        <p:spPr>
          <a:xfrm>
            <a:off x="380920" y="3701246"/>
            <a:ext cx="1587294" cy="230832"/>
          </a:xfrm>
          <a:prstGeom prst="rect">
            <a:avLst/>
          </a:prstGeom>
          <a:noFill/>
        </p:spPr>
        <p:txBody>
          <a:bodyPr wrap="none" rtlCol="0">
            <a:spAutoFit/>
          </a:bodyPr>
          <a:lstStyle>
            <a:defPPr>
              <a:defRPr lang="fr-FR"/>
            </a:defPPr>
            <a:lvl1pPr marL="92075" indent="-92075">
              <a:buFont typeface="Arial" panose="020B0604020202020204" pitchFamily="34" charset="0"/>
              <a:buChar char="•"/>
              <a:defRPr sz="1200"/>
            </a:lvl1pPr>
          </a:lstStyle>
          <a:p>
            <a:r>
              <a:rPr lang="en-US" sz="900" dirty="0">
                <a:latin typeface="Roboto" panose="02000000000000000000" pitchFamily="2" charset="0"/>
                <a:ea typeface="Roboto" panose="02000000000000000000" pitchFamily="2" charset="0"/>
              </a:rPr>
              <a:t>Quality of the relationship</a:t>
            </a:r>
          </a:p>
        </p:txBody>
      </p:sp>
      <p:sp>
        <p:nvSpPr>
          <p:cNvPr id="45" name="ZoneTexte 44">
            <a:extLst>
              <a:ext uri="{FF2B5EF4-FFF2-40B4-BE49-F238E27FC236}">
                <a16:creationId xmlns:a16="http://schemas.microsoft.com/office/drawing/2014/main" id="{EB833864-5457-D588-92CE-25D191CF5926}"/>
              </a:ext>
            </a:extLst>
          </p:cNvPr>
          <p:cNvSpPr txBox="1"/>
          <p:nvPr/>
        </p:nvSpPr>
        <p:spPr>
          <a:xfrm>
            <a:off x="380920" y="3377863"/>
            <a:ext cx="2880000" cy="246221"/>
          </a:xfrm>
          <a:prstGeom prst="rect">
            <a:avLst/>
          </a:prstGeom>
          <a:solidFill>
            <a:srgbClr val="7098A7"/>
          </a:solid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a:ln>
                  <a:noFill/>
                </a:ln>
                <a:solidFill>
                  <a:prstClr val="white"/>
                </a:solidFill>
                <a:effectLst/>
                <a:uLnTx/>
                <a:uFillTx/>
                <a:latin typeface="Roboto" panose="02000000000000000000" pitchFamily="2" charset="0"/>
                <a:ea typeface="Roboto" panose="02000000000000000000" pitchFamily="2" charset="0"/>
              </a:rPr>
              <a:t>1 - RELATIONSHIPS &amp; DIALOGUE</a:t>
            </a:r>
          </a:p>
        </p:txBody>
      </p:sp>
      <p:sp>
        <p:nvSpPr>
          <p:cNvPr id="46" name="Rectangle 45">
            <a:extLst>
              <a:ext uri="{FF2B5EF4-FFF2-40B4-BE49-F238E27FC236}">
                <a16:creationId xmlns:a16="http://schemas.microsoft.com/office/drawing/2014/main" id="{86CAF414-66EA-F73E-8F7C-7818F66F58DE}"/>
              </a:ext>
            </a:extLst>
          </p:cNvPr>
          <p:cNvSpPr/>
          <p:nvPr/>
        </p:nvSpPr>
        <p:spPr>
          <a:xfrm>
            <a:off x="335114" y="4794524"/>
            <a:ext cx="2999790" cy="2742419"/>
          </a:xfrm>
          <a:prstGeom prst="rect">
            <a:avLst/>
          </a:prstGeom>
          <a:solidFill>
            <a:sysClr val="window" lastClr="FFFFFF">
              <a:lumMod val="95000"/>
            </a:sysClr>
          </a:solidFill>
          <a:ln w="635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prstClr val="white"/>
              </a:solidFill>
              <a:effectLst/>
              <a:uLnTx/>
              <a:uFillTx/>
              <a:latin typeface="Roboto" panose="02000000000000000000" pitchFamily="2" charset="0"/>
              <a:ea typeface="Roboto" panose="02000000000000000000" pitchFamily="2" charset="0"/>
            </a:endParaRPr>
          </a:p>
        </p:txBody>
      </p:sp>
      <p:sp>
        <p:nvSpPr>
          <p:cNvPr id="48" name="ZoneTexte 47">
            <a:extLst>
              <a:ext uri="{FF2B5EF4-FFF2-40B4-BE49-F238E27FC236}">
                <a16:creationId xmlns:a16="http://schemas.microsoft.com/office/drawing/2014/main" id="{2A496BB9-002A-D780-75E7-87C70BB84B36}"/>
              </a:ext>
            </a:extLst>
          </p:cNvPr>
          <p:cNvSpPr txBox="1"/>
          <p:nvPr/>
        </p:nvSpPr>
        <p:spPr>
          <a:xfrm>
            <a:off x="380920" y="5135862"/>
            <a:ext cx="2880000" cy="1338828"/>
          </a:xfrm>
          <a:prstGeom prst="rect">
            <a:avLst/>
          </a:prstGeom>
          <a:noFill/>
        </p:spPr>
        <p:txBody>
          <a:bodyPr wrap="square" rtlCol="0">
            <a:spAutoFit/>
          </a:bodyPr>
          <a:lstStyle>
            <a:defPPr>
              <a:defRPr lang="fr-FR"/>
            </a:defPPr>
            <a:lvl1pPr marL="92075" indent="-92075">
              <a:buFont typeface="Arial" panose="020B0604020202020204" pitchFamily="34" charset="0"/>
              <a:buChar char="•"/>
              <a:defRPr sz="1200"/>
            </a:lvl1pPr>
          </a:lstStyle>
          <a:p>
            <a:r>
              <a:rPr lang="en-US" sz="900" dirty="0">
                <a:latin typeface="Roboto" panose="02000000000000000000" pitchFamily="2" charset="0"/>
                <a:ea typeface="Roboto" panose="02000000000000000000" pitchFamily="2" charset="0"/>
              </a:rPr>
              <a:t>Negative impacts on the environment and health of populations</a:t>
            </a:r>
          </a:p>
          <a:p>
            <a:r>
              <a:rPr lang="en-US" sz="900" dirty="0">
                <a:latin typeface="Roboto" panose="02000000000000000000" pitchFamily="2" charset="0"/>
                <a:ea typeface="Roboto" panose="02000000000000000000" pitchFamily="2" charset="0"/>
              </a:rPr>
              <a:t>Negative impacts on climate change</a:t>
            </a:r>
          </a:p>
          <a:p>
            <a:r>
              <a:rPr lang="en-US" sz="900" dirty="0">
                <a:latin typeface="Roboto" panose="02000000000000000000" pitchFamily="2" charset="0"/>
                <a:ea typeface="Roboto" panose="02000000000000000000" pitchFamily="2" charset="0"/>
              </a:rPr>
              <a:t>Industrial risks</a:t>
            </a:r>
          </a:p>
          <a:p>
            <a:r>
              <a:rPr lang="en-US" sz="900" dirty="0">
                <a:latin typeface="Roboto" panose="02000000000000000000" pitchFamily="2" charset="0"/>
                <a:ea typeface="Roboto" panose="02000000000000000000" pitchFamily="2" charset="0"/>
              </a:rPr>
              <a:t>Nuisances</a:t>
            </a:r>
          </a:p>
          <a:p>
            <a:r>
              <a:rPr lang="en-US" sz="900" dirty="0">
                <a:latin typeface="Roboto" panose="02000000000000000000" pitchFamily="2" charset="0"/>
                <a:ea typeface="Roboto" panose="02000000000000000000" pitchFamily="2" charset="0"/>
              </a:rPr>
              <a:t>Negative impacts on marine and/or land use</a:t>
            </a:r>
          </a:p>
          <a:p>
            <a:r>
              <a:rPr lang="en-US" sz="900" dirty="0">
                <a:latin typeface="Roboto" panose="02000000000000000000" pitchFamily="2" charset="0"/>
                <a:ea typeface="Roboto" panose="02000000000000000000" pitchFamily="2" charset="0"/>
              </a:rPr>
              <a:t>Negative impacts on local economy and livelihoods</a:t>
            </a:r>
          </a:p>
          <a:p>
            <a:r>
              <a:rPr lang="en-US" sz="900" dirty="0">
                <a:latin typeface="Roboto" panose="02000000000000000000" pitchFamily="2" charset="0"/>
                <a:ea typeface="Roboto" panose="02000000000000000000" pitchFamily="2" charset="0"/>
              </a:rPr>
              <a:t>Negative impacts on religious and cultural heritage</a:t>
            </a:r>
          </a:p>
          <a:p>
            <a:r>
              <a:rPr lang="en-US" sz="900" dirty="0">
                <a:latin typeface="Roboto" panose="02000000000000000000" pitchFamily="2" charset="0"/>
                <a:ea typeface="Roboto" panose="02000000000000000000" pitchFamily="2" charset="0"/>
              </a:rPr>
              <a:t>Negative impacts on human rights</a:t>
            </a:r>
          </a:p>
        </p:txBody>
      </p:sp>
      <p:sp>
        <p:nvSpPr>
          <p:cNvPr id="49" name="ZoneTexte 48">
            <a:extLst>
              <a:ext uri="{FF2B5EF4-FFF2-40B4-BE49-F238E27FC236}">
                <a16:creationId xmlns:a16="http://schemas.microsoft.com/office/drawing/2014/main" id="{36FB2136-7EF7-2E26-B07D-4F149449B5A5}"/>
              </a:ext>
            </a:extLst>
          </p:cNvPr>
          <p:cNvSpPr txBox="1"/>
          <p:nvPr/>
        </p:nvSpPr>
        <p:spPr>
          <a:xfrm>
            <a:off x="380920" y="4848765"/>
            <a:ext cx="2880000" cy="246221"/>
          </a:xfrm>
          <a:prstGeom prst="rect">
            <a:avLst/>
          </a:prstGeom>
          <a:solidFill>
            <a:srgbClr val="7098A7"/>
          </a:solid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a:ln>
                  <a:noFill/>
                </a:ln>
                <a:solidFill>
                  <a:prstClr val="white"/>
                </a:solidFill>
                <a:effectLst/>
                <a:uLnTx/>
                <a:uFillTx/>
                <a:latin typeface="Roboto" panose="02000000000000000000" pitchFamily="2" charset="0"/>
                <a:ea typeface="Roboto" panose="02000000000000000000" pitchFamily="2" charset="0"/>
              </a:rPr>
              <a:t>2 - NEGATIVE IMPACTS MANAGEMENT</a:t>
            </a:r>
          </a:p>
        </p:txBody>
      </p:sp>
      <p:sp>
        <p:nvSpPr>
          <p:cNvPr id="50" name="Rectangle 49">
            <a:extLst>
              <a:ext uri="{FF2B5EF4-FFF2-40B4-BE49-F238E27FC236}">
                <a16:creationId xmlns:a16="http://schemas.microsoft.com/office/drawing/2014/main" id="{F71E97E0-E888-3ABC-5EAE-05BBF2D3388E}"/>
              </a:ext>
            </a:extLst>
          </p:cNvPr>
          <p:cNvSpPr/>
          <p:nvPr/>
        </p:nvSpPr>
        <p:spPr>
          <a:xfrm>
            <a:off x="3577316" y="3334531"/>
            <a:ext cx="2999171" cy="2463027"/>
          </a:xfrm>
          <a:prstGeom prst="rect">
            <a:avLst/>
          </a:prstGeom>
          <a:solidFill>
            <a:sysClr val="window" lastClr="FFFFFF">
              <a:lumMod val="95000"/>
            </a:sysClr>
          </a:solidFill>
          <a:ln w="635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prstClr val="white"/>
              </a:solidFill>
              <a:effectLst/>
              <a:uLnTx/>
              <a:uFillTx/>
              <a:latin typeface="Roboto" panose="02000000000000000000" pitchFamily="2" charset="0"/>
              <a:ea typeface="Roboto" panose="02000000000000000000" pitchFamily="2" charset="0"/>
            </a:endParaRPr>
          </a:p>
        </p:txBody>
      </p:sp>
      <p:sp>
        <p:nvSpPr>
          <p:cNvPr id="51" name="ZoneTexte 50">
            <a:extLst>
              <a:ext uri="{FF2B5EF4-FFF2-40B4-BE49-F238E27FC236}">
                <a16:creationId xmlns:a16="http://schemas.microsoft.com/office/drawing/2014/main" id="{881E82D7-97AB-B4FF-F511-70134507DF0D}"/>
              </a:ext>
            </a:extLst>
          </p:cNvPr>
          <p:cNvSpPr txBox="1"/>
          <p:nvPr/>
        </p:nvSpPr>
        <p:spPr>
          <a:xfrm>
            <a:off x="3624498" y="3388771"/>
            <a:ext cx="2880000" cy="246221"/>
          </a:xfrm>
          <a:prstGeom prst="rect">
            <a:avLst/>
          </a:prstGeom>
          <a:solidFill>
            <a:srgbClr val="7098A7"/>
          </a:solid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a:ln>
                  <a:noFill/>
                </a:ln>
                <a:solidFill>
                  <a:prstClr val="white"/>
                </a:solidFill>
                <a:effectLst/>
                <a:uLnTx/>
                <a:uFillTx/>
                <a:latin typeface="Roboto" panose="02000000000000000000" pitchFamily="2" charset="0"/>
                <a:ea typeface="Roboto" panose="02000000000000000000" pitchFamily="2" charset="0"/>
              </a:rPr>
              <a:t>3 - POSITIVE IMPACTS MANAGEMENT</a:t>
            </a:r>
          </a:p>
        </p:txBody>
      </p:sp>
      <p:sp>
        <p:nvSpPr>
          <p:cNvPr id="52" name="Rectangle 51">
            <a:extLst>
              <a:ext uri="{FF2B5EF4-FFF2-40B4-BE49-F238E27FC236}">
                <a16:creationId xmlns:a16="http://schemas.microsoft.com/office/drawing/2014/main" id="{87AE51B8-B576-AEB9-2AF4-E540947BA340}"/>
              </a:ext>
            </a:extLst>
          </p:cNvPr>
          <p:cNvSpPr/>
          <p:nvPr/>
        </p:nvSpPr>
        <p:spPr>
          <a:xfrm>
            <a:off x="3624497" y="4158274"/>
            <a:ext cx="2880000" cy="1061829"/>
          </a:xfrm>
          <a:prstGeom prst="rect">
            <a:avLst/>
          </a:prstGeom>
        </p:spPr>
        <p:txBody>
          <a:bodyPr wrap="square">
            <a:spAutoFit/>
          </a:bodyPr>
          <a:lstStyle/>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Access to jobs opportunities for locals</a:t>
            </a:r>
          </a:p>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Access to tenders for local contractors</a:t>
            </a:r>
          </a:p>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Capacity building of locals</a:t>
            </a:r>
          </a:p>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Participation in local economic institutions</a:t>
            </a:r>
          </a:p>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Control of contractors on local content</a:t>
            </a:r>
          </a:p>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Management of social / community investments</a:t>
            </a:r>
          </a:p>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Partnerships</a:t>
            </a:r>
          </a:p>
        </p:txBody>
      </p:sp>
      <p:sp>
        <p:nvSpPr>
          <p:cNvPr id="53" name="ZoneTexte 52">
            <a:extLst>
              <a:ext uri="{FF2B5EF4-FFF2-40B4-BE49-F238E27FC236}">
                <a16:creationId xmlns:a16="http://schemas.microsoft.com/office/drawing/2014/main" id="{09E4CDA4-359F-352B-F064-F9D2818405BA}"/>
              </a:ext>
            </a:extLst>
          </p:cNvPr>
          <p:cNvSpPr txBox="1"/>
          <p:nvPr/>
        </p:nvSpPr>
        <p:spPr>
          <a:xfrm>
            <a:off x="3624498" y="3644291"/>
            <a:ext cx="2880000" cy="507831"/>
          </a:xfrm>
          <a:prstGeom prst="rect">
            <a:avLst/>
          </a:prstGeom>
          <a:noFill/>
        </p:spPr>
        <p:txBody>
          <a:bodyPr wrap="square" rtlCol="0">
            <a:spAutoFit/>
          </a:bodyPr>
          <a:lstStyle>
            <a:defPPr>
              <a:defRPr lang="fr-FR"/>
            </a:defPPr>
            <a:lvl1pPr marL="92075" indent="-92075">
              <a:buFont typeface="Arial" panose="020B0604020202020204" pitchFamily="34" charset="0"/>
              <a:buChar char="•"/>
              <a:defRPr sz="1200"/>
            </a:lvl1pPr>
          </a:lstStyle>
          <a:p>
            <a:r>
              <a:rPr lang="en-US" sz="900" dirty="0">
                <a:latin typeface="Roboto" panose="02000000000000000000" pitchFamily="2" charset="0"/>
                <a:ea typeface="Roboto" panose="02000000000000000000" pitchFamily="2" charset="0"/>
              </a:rPr>
              <a:t>Local employment</a:t>
            </a:r>
          </a:p>
          <a:p>
            <a:r>
              <a:rPr lang="en-US" sz="900" dirty="0">
                <a:latin typeface="Roboto" panose="02000000000000000000" pitchFamily="2" charset="0"/>
                <a:ea typeface="Roboto" panose="02000000000000000000" pitchFamily="2" charset="0"/>
              </a:rPr>
              <a:t>Local procurement</a:t>
            </a:r>
          </a:p>
          <a:p>
            <a:r>
              <a:rPr lang="en-US" sz="900" dirty="0">
                <a:latin typeface="Roboto" panose="02000000000000000000" pitchFamily="2" charset="0"/>
                <a:ea typeface="Roboto" panose="02000000000000000000" pitchFamily="2" charset="0"/>
              </a:rPr>
              <a:t>Social/community investments</a:t>
            </a:r>
          </a:p>
        </p:txBody>
      </p:sp>
      <p:sp>
        <p:nvSpPr>
          <p:cNvPr id="54" name="ZoneTexte 53">
            <a:extLst>
              <a:ext uri="{FF2B5EF4-FFF2-40B4-BE49-F238E27FC236}">
                <a16:creationId xmlns:a16="http://schemas.microsoft.com/office/drawing/2014/main" id="{4E1FA05F-69B5-6921-866F-1222A57716D7}"/>
              </a:ext>
            </a:extLst>
          </p:cNvPr>
          <p:cNvSpPr txBox="1"/>
          <p:nvPr/>
        </p:nvSpPr>
        <p:spPr>
          <a:xfrm>
            <a:off x="335114" y="263119"/>
            <a:ext cx="846707" cy="369332"/>
          </a:xfrm>
          <a:prstGeom prst="rect">
            <a:avLst/>
          </a:prstGeom>
          <a:noFill/>
        </p:spPr>
        <p:txBody>
          <a:bodyPr wrap="none" rtlCol="0">
            <a:spAutoFit/>
          </a:bodyPr>
          <a:lstStyle/>
          <a:p>
            <a:r>
              <a:rPr lang="fr-FR" dirty="0">
                <a:solidFill>
                  <a:schemeClr val="accent4"/>
                </a:solidFill>
                <a:latin typeface="Gotham Rounded Medium" pitchFamily="50" charset="0"/>
                <a:ea typeface="Roboto" panose="02000000000000000000" pitchFamily="2" charset="0"/>
              </a:rPr>
              <a:t>SRM+</a:t>
            </a:r>
          </a:p>
        </p:txBody>
      </p:sp>
      <p:sp>
        <p:nvSpPr>
          <p:cNvPr id="55" name="ZoneTexte 54">
            <a:extLst>
              <a:ext uri="{FF2B5EF4-FFF2-40B4-BE49-F238E27FC236}">
                <a16:creationId xmlns:a16="http://schemas.microsoft.com/office/drawing/2014/main" id="{DA55D338-7E61-5526-2921-25CB805B0DD4}"/>
              </a:ext>
            </a:extLst>
          </p:cNvPr>
          <p:cNvSpPr txBox="1"/>
          <p:nvPr/>
        </p:nvSpPr>
        <p:spPr>
          <a:xfrm>
            <a:off x="3334285" y="8459847"/>
            <a:ext cx="2521844" cy="253916"/>
          </a:xfrm>
          <a:prstGeom prst="rect">
            <a:avLst/>
          </a:prstGeom>
          <a:noFill/>
        </p:spPr>
        <p:txBody>
          <a:bodyPr wrap="none" rtlCol="0">
            <a:spAutoFit/>
          </a:bodyPr>
          <a:lstStyle/>
          <a:p>
            <a:r>
              <a:rPr lang="nb-NO" sz="1050" b="1" dirty="0">
                <a:highlight>
                  <a:srgbClr val="FFFF00"/>
                </a:highlight>
                <a:latin typeface="Roboto" panose="02000000000000000000" pitchFamily="2" charset="0"/>
                <a:ea typeface="Roboto" panose="02000000000000000000" pitchFamily="2" charset="0"/>
              </a:rPr>
              <a:t>ABOUT TOTALENERGIES IN COUNTRY</a:t>
            </a:r>
            <a:endParaRPr lang="fr-FR" sz="1050" b="1" dirty="0">
              <a:highlight>
                <a:srgbClr val="FFFF00"/>
              </a:highlight>
              <a:latin typeface="Roboto" panose="02000000000000000000" pitchFamily="2" charset="0"/>
              <a:ea typeface="Roboto" panose="02000000000000000000" pitchFamily="2" charset="0"/>
            </a:endParaRPr>
          </a:p>
        </p:txBody>
      </p:sp>
      <p:sp>
        <p:nvSpPr>
          <p:cNvPr id="57" name="Rectangle 56">
            <a:extLst>
              <a:ext uri="{FF2B5EF4-FFF2-40B4-BE49-F238E27FC236}">
                <a16:creationId xmlns:a16="http://schemas.microsoft.com/office/drawing/2014/main" id="{6456F7E2-56F5-AA41-B3DA-E1FC47F583A2}"/>
              </a:ext>
            </a:extLst>
          </p:cNvPr>
          <p:cNvSpPr/>
          <p:nvPr/>
        </p:nvSpPr>
        <p:spPr>
          <a:xfrm>
            <a:off x="2722328" y="8719618"/>
            <a:ext cx="3804738" cy="246221"/>
          </a:xfrm>
          <a:prstGeom prst="rect">
            <a:avLst/>
          </a:prstGeom>
        </p:spPr>
        <p:txBody>
          <a:bodyPr wrap="square">
            <a:spAutoFit/>
          </a:bodyPr>
          <a:lstStyle/>
          <a:p>
            <a:pPr algn="just"/>
            <a:r>
              <a:rPr lang="en-US" sz="1000" dirty="0">
                <a:highlight>
                  <a:srgbClr val="FFFF00"/>
                </a:highlight>
                <a:latin typeface="Roboto" panose="02000000000000000000" pitchFamily="2" charset="0"/>
                <a:ea typeface="Roboto" panose="02000000000000000000" pitchFamily="2" charset="0"/>
                <a:cs typeface="Arial" panose="020B0604020202020204" pitchFamily="34" charset="0"/>
              </a:rPr>
              <a:t>SHORT DESCRIPTION OF THE ACTIVITIES</a:t>
            </a:r>
            <a:endParaRPr lang="en-US" sz="1000" b="1" dirty="0">
              <a:highlight>
                <a:srgbClr val="FFFF00"/>
              </a:highlight>
              <a:latin typeface="Roboto" panose="02000000000000000000" pitchFamily="2" charset="0"/>
              <a:ea typeface="Roboto" panose="02000000000000000000" pitchFamily="2" charset="0"/>
              <a:cs typeface="Arial" panose="020B0604020202020204" pitchFamily="34" charset="0"/>
            </a:endParaRPr>
          </a:p>
        </p:txBody>
      </p:sp>
      <p:sp>
        <p:nvSpPr>
          <p:cNvPr id="61" name="ZoneTexte 60">
            <a:extLst>
              <a:ext uri="{FF2B5EF4-FFF2-40B4-BE49-F238E27FC236}">
                <a16:creationId xmlns:a16="http://schemas.microsoft.com/office/drawing/2014/main" id="{D138356E-A979-B3B7-1F9B-CB5594118EB4}"/>
              </a:ext>
            </a:extLst>
          </p:cNvPr>
          <p:cNvSpPr txBox="1"/>
          <p:nvPr/>
        </p:nvSpPr>
        <p:spPr>
          <a:xfrm>
            <a:off x="274482" y="3079366"/>
            <a:ext cx="2194832" cy="246221"/>
          </a:xfrm>
          <a:prstGeom prst="rect">
            <a:avLst/>
          </a:prstGeom>
          <a:noFill/>
        </p:spPr>
        <p:txBody>
          <a:bodyPr wrap="none" rtlCol="0">
            <a:spAutoFit/>
          </a:bodyPr>
          <a:lstStyle/>
          <a:p>
            <a:r>
              <a:rPr lang="nb-NO" sz="1000" b="1" dirty="0">
                <a:latin typeface="Roboto" panose="02000000000000000000" pitchFamily="2" charset="0"/>
                <a:ea typeface="Roboto" panose="02000000000000000000" pitchFamily="2" charset="0"/>
              </a:rPr>
              <a:t>TOPICS DISCUSSED DURING SRM+</a:t>
            </a:r>
            <a:endParaRPr lang="fr-FR" sz="1000" b="1" dirty="0">
              <a:latin typeface="Roboto" panose="02000000000000000000" pitchFamily="2" charset="0"/>
              <a:ea typeface="Roboto" panose="02000000000000000000" pitchFamily="2" charset="0"/>
            </a:endParaRPr>
          </a:p>
        </p:txBody>
      </p:sp>
      <p:sp>
        <p:nvSpPr>
          <p:cNvPr id="62" name="ZoneTexte 61">
            <a:extLst>
              <a:ext uri="{FF2B5EF4-FFF2-40B4-BE49-F238E27FC236}">
                <a16:creationId xmlns:a16="http://schemas.microsoft.com/office/drawing/2014/main" id="{BA3F8401-0AF3-CE32-12BE-01DE38554AEF}"/>
              </a:ext>
            </a:extLst>
          </p:cNvPr>
          <p:cNvSpPr txBox="1"/>
          <p:nvPr/>
        </p:nvSpPr>
        <p:spPr>
          <a:xfrm>
            <a:off x="1258462" y="263119"/>
            <a:ext cx="4666599" cy="369332"/>
          </a:xfrm>
          <a:prstGeom prst="rect">
            <a:avLst/>
          </a:prstGeom>
          <a:noFill/>
        </p:spPr>
        <p:txBody>
          <a:bodyPr wrap="none" rtlCol="0">
            <a:spAutoFit/>
          </a:bodyPr>
          <a:lstStyle/>
          <a:p>
            <a:r>
              <a:rPr lang="fr-FR" dirty="0">
                <a:latin typeface="Gotham Rounded Medium" pitchFamily="50" charset="0"/>
                <a:ea typeface="Roboto" panose="02000000000000000000" pitchFamily="2" charset="0"/>
              </a:rPr>
              <a:t>Stakeholder Relationship Management</a:t>
            </a:r>
          </a:p>
        </p:txBody>
      </p:sp>
      <p:sp>
        <p:nvSpPr>
          <p:cNvPr id="63" name="ZoneTexte 62">
            <a:extLst>
              <a:ext uri="{FF2B5EF4-FFF2-40B4-BE49-F238E27FC236}">
                <a16:creationId xmlns:a16="http://schemas.microsoft.com/office/drawing/2014/main" id="{D7BFB4C9-0E8B-6472-5F99-F95089C804E4}"/>
              </a:ext>
            </a:extLst>
          </p:cNvPr>
          <p:cNvSpPr txBox="1"/>
          <p:nvPr/>
        </p:nvSpPr>
        <p:spPr>
          <a:xfrm>
            <a:off x="274482" y="1498140"/>
            <a:ext cx="6199200" cy="861774"/>
          </a:xfrm>
          <a:prstGeom prst="rect">
            <a:avLst/>
          </a:prstGeom>
          <a:noFill/>
        </p:spPr>
        <p:txBody>
          <a:bodyPr wrap="square" rtlCol="0">
            <a:spAutoFit/>
          </a:bodyPr>
          <a:lstStyle/>
          <a:p>
            <a:pPr algn="just">
              <a:spcBef>
                <a:spcPts val="600"/>
              </a:spcBef>
            </a:pPr>
            <a:r>
              <a:rPr lang="en-US" sz="1000" b="1" dirty="0">
                <a:latin typeface="Roboto" panose="02000000000000000000" pitchFamily="2" charset="0"/>
                <a:ea typeface="Roboto" panose="02000000000000000000" pitchFamily="2" charset="0"/>
                <a:cs typeface="Arial" panose="020B0604020202020204" pitchFamily="34" charset="0"/>
              </a:rPr>
              <a:t>SRM</a:t>
            </a:r>
            <a:r>
              <a:rPr lang="en-US" sz="1000" b="1" dirty="0">
                <a:solidFill>
                  <a:schemeClr val="accent4"/>
                </a:solidFill>
                <a:latin typeface="Roboto" panose="02000000000000000000" pitchFamily="2" charset="0"/>
                <a:ea typeface="Roboto" panose="02000000000000000000" pitchFamily="2" charset="0"/>
                <a:cs typeface="Arial" panose="020B0604020202020204" pitchFamily="34" charset="0"/>
              </a:rPr>
              <a:t>+</a:t>
            </a:r>
            <a:r>
              <a:rPr lang="en-US" sz="1000" b="1" dirty="0">
                <a:latin typeface="Roboto" panose="02000000000000000000" pitchFamily="2" charset="0"/>
                <a:ea typeface="Roboto" panose="02000000000000000000" pitchFamily="2" charset="0"/>
                <a:cs typeface="Arial" panose="020B0604020202020204" pitchFamily="34" charset="0"/>
              </a:rPr>
              <a:t> </a:t>
            </a:r>
            <a:r>
              <a:rPr lang="en-US" sz="1000" dirty="0">
                <a:latin typeface="Roboto" panose="02000000000000000000" pitchFamily="2" charset="0"/>
                <a:ea typeface="Roboto" panose="02000000000000000000" pitchFamily="2" charset="0"/>
                <a:cs typeface="Arial" panose="020B0604020202020204" pitchFamily="34" charset="0"/>
              </a:rPr>
              <a:t>is a methodology developed by TotalEnergies and implemented </a:t>
            </a:r>
            <a:r>
              <a:rPr lang="en-US" sz="1000" b="1" dirty="0">
                <a:latin typeface="Roboto" panose="02000000000000000000" pitchFamily="2" charset="0"/>
                <a:ea typeface="Roboto" panose="02000000000000000000" pitchFamily="2" charset="0"/>
                <a:cs typeface="Arial" panose="020B0604020202020204" pitchFamily="34" charset="0"/>
              </a:rPr>
              <a:t>worldwide</a:t>
            </a:r>
            <a:r>
              <a:rPr lang="en-US" sz="1000" dirty="0">
                <a:latin typeface="Roboto" panose="02000000000000000000" pitchFamily="2" charset="0"/>
                <a:ea typeface="Roboto" panose="02000000000000000000" pitchFamily="2" charset="0"/>
                <a:cs typeface="Arial" panose="020B0604020202020204" pitchFamily="34" charset="0"/>
              </a:rPr>
              <a:t> since 2005. It is an opportunity for us to engage with a sample of our </a:t>
            </a:r>
            <a:r>
              <a:rPr lang="en-US" sz="1000" b="1" dirty="0">
                <a:latin typeface="Roboto" panose="02000000000000000000" pitchFamily="2" charset="0"/>
                <a:ea typeface="Roboto" panose="02000000000000000000" pitchFamily="2" charset="0"/>
                <a:cs typeface="Arial" panose="020B0604020202020204" pitchFamily="34" charset="0"/>
              </a:rPr>
              <a:t>local stakeholders </a:t>
            </a:r>
            <a:r>
              <a:rPr lang="en-US" sz="1000" dirty="0">
                <a:latin typeface="Roboto" panose="02000000000000000000" pitchFamily="2" charset="0"/>
                <a:ea typeface="Roboto" panose="02000000000000000000" pitchFamily="2" charset="0"/>
                <a:cs typeface="Arial" panose="020B0604020202020204" pitchFamily="34" charset="0"/>
              </a:rPr>
              <a:t>among authorities, business, civil society and communities, </a:t>
            </a:r>
            <a:r>
              <a:rPr lang="en-US" sz="1000" b="1" dirty="0">
                <a:latin typeface="Roboto" panose="02000000000000000000" pitchFamily="2" charset="0"/>
                <a:ea typeface="Roboto" panose="02000000000000000000" pitchFamily="2" charset="0"/>
                <a:cs typeface="Arial" panose="020B0604020202020204" pitchFamily="34" charset="0"/>
              </a:rPr>
              <a:t>outside of day-to-day operations</a:t>
            </a:r>
            <a:r>
              <a:rPr lang="en-US" sz="1000" dirty="0">
                <a:latin typeface="Roboto" panose="02000000000000000000" pitchFamily="2" charset="0"/>
                <a:ea typeface="Roboto" panose="02000000000000000000" pitchFamily="2" charset="0"/>
                <a:cs typeface="Arial" panose="020B0604020202020204" pitchFamily="34" charset="0"/>
              </a:rPr>
              <a:t>, to assess the </a:t>
            </a:r>
            <a:r>
              <a:rPr lang="en-US" sz="1000" b="1" dirty="0">
                <a:latin typeface="Roboto" panose="02000000000000000000" pitchFamily="2" charset="0"/>
                <a:ea typeface="Roboto" panose="02000000000000000000" pitchFamily="2" charset="0"/>
                <a:cs typeface="Arial" panose="020B0604020202020204" pitchFamily="34" charset="0"/>
              </a:rPr>
              <a:t>quality of their relationship </a:t>
            </a:r>
            <a:r>
              <a:rPr lang="en-US" sz="1000" dirty="0">
                <a:latin typeface="Roboto" panose="02000000000000000000" pitchFamily="2" charset="0"/>
                <a:ea typeface="Roboto" panose="02000000000000000000" pitchFamily="2" charset="0"/>
                <a:cs typeface="Arial" panose="020B0604020202020204" pitchFamily="34" charset="0"/>
              </a:rPr>
              <a:t>with TotalEnergies and to identify </a:t>
            </a:r>
            <a:r>
              <a:rPr lang="en-US" sz="1000" b="1" dirty="0">
                <a:latin typeface="Roboto" panose="02000000000000000000" pitchFamily="2" charset="0"/>
                <a:ea typeface="Roboto" panose="02000000000000000000" pitchFamily="2" charset="0"/>
                <a:cs typeface="Arial" panose="020B0604020202020204" pitchFamily="34" charset="0"/>
              </a:rPr>
              <a:t>possible areas of improvement</a:t>
            </a:r>
            <a:r>
              <a:rPr lang="en-US" sz="1000" dirty="0">
                <a:latin typeface="Roboto" panose="02000000000000000000" pitchFamily="2" charset="0"/>
                <a:ea typeface="Roboto" panose="02000000000000000000" pitchFamily="2" charset="0"/>
                <a:cs typeface="Arial" panose="020B0604020202020204" pitchFamily="34" charset="0"/>
              </a:rPr>
              <a:t> that will help us to mitigate our negative impacts and </a:t>
            </a:r>
            <a:r>
              <a:rPr lang="en-US" sz="1000" b="1" dirty="0">
                <a:latin typeface="Roboto" panose="02000000000000000000" pitchFamily="2" charset="0"/>
                <a:ea typeface="Roboto" panose="02000000000000000000" pitchFamily="2" charset="0"/>
                <a:cs typeface="Arial" panose="020B0604020202020204" pitchFamily="34" charset="0"/>
              </a:rPr>
              <a:t>create shared value </a:t>
            </a:r>
            <a:r>
              <a:rPr lang="en-US" sz="1000" dirty="0">
                <a:latin typeface="Roboto" panose="02000000000000000000" pitchFamily="2" charset="0"/>
                <a:ea typeface="Roboto" panose="02000000000000000000" pitchFamily="2" charset="0"/>
                <a:cs typeface="Arial" panose="020B0604020202020204" pitchFamily="34" charset="0"/>
              </a:rPr>
              <a:t>for our stakeholders and for our Company.</a:t>
            </a:r>
          </a:p>
        </p:txBody>
      </p:sp>
      <p:pic>
        <p:nvPicPr>
          <p:cNvPr id="64" name="Image 63">
            <a:extLst>
              <a:ext uri="{FF2B5EF4-FFF2-40B4-BE49-F238E27FC236}">
                <a16:creationId xmlns:a16="http://schemas.microsoft.com/office/drawing/2014/main" id="{6C54EE59-B9F1-0F36-3CA8-095462C530DF}"/>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291073" y="8216316"/>
            <a:ext cx="2220226" cy="1755527"/>
          </a:xfrm>
          <a:prstGeom prst="rect">
            <a:avLst/>
          </a:prstGeom>
          <a:ln>
            <a:noFill/>
          </a:ln>
        </p:spPr>
      </p:pic>
      <p:sp>
        <p:nvSpPr>
          <p:cNvPr id="2" name="ZoneTexte 1">
            <a:extLst>
              <a:ext uri="{FF2B5EF4-FFF2-40B4-BE49-F238E27FC236}">
                <a16:creationId xmlns:a16="http://schemas.microsoft.com/office/drawing/2014/main" id="{2C35DE3F-61C4-7249-6F86-5B22CFC2D7D8}"/>
              </a:ext>
            </a:extLst>
          </p:cNvPr>
          <p:cNvSpPr txBox="1"/>
          <p:nvPr/>
        </p:nvSpPr>
        <p:spPr>
          <a:xfrm>
            <a:off x="274482" y="675870"/>
            <a:ext cx="6197730" cy="553998"/>
          </a:xfrm>
          <a:prstGeom prst="rect">
            <a:avLst/>
          </a:prstGeom>
          <a:noFill/>
        </p:spPr>
        <p:txBody>
          <a:bodyPr wrap="square" rtlCol="0">
            <a:spAutoFit/>
          </a:bodyPr>
          <a:lstStyle/>
          <a:p>
            <a:pPr algn="just">
              <a:spcBef>
                <a:spcPts val="600"/>
              </a:spcBef>
            </a:pPr>
            <a:r>
              <a:rPr lang="en-US" sz="1000" dirty="0">
                <a:latin typeface="Roboto" panose="02000000000000000000" pitchFamily="2" charset="0"/>
                <a:ea typeface="Roboto" panose="02000000000000000000" pitchFamily="2" charset="0"/>
                <a:cs typeface="Arial" panose="020B0604020202020204" pitchFamily="34" charset="0"/>
              </a:rPr>
              <a:t>As an international energy company, TotalEnergies strives to contribute to the economic and social development of local communities where we operate. We are committed to engage with our stakeholders in order to build trustful relationships.</a:t>
            </a:r>
          </a:p>
        </p:txBody>
      </p:sp>
      <p:sp>
        <p:nvSpPr>
          <p:cNvPr id="4" name="ZoneTexte 3">
            <a:extLst>
              <a:ext uri="{FF2B5EF4-FFF2-40B4-BE49-F238E27FC236}">
                <a16:creationId xmlns:a16="http://schemas.microsoft.com/office/drawing/2014/main" id="{D6A41C24-44EE-4299-2871-4417974A85B5}"/>
              </a:ext>
            </a:extLst>
          </p:cNvPr>
          <p:cNvSpPr txBox="1"/>
          <p:nvPr/>
        </p:nvSpPr>
        <p:spPr>
          <a:xfrm>
            <a:off x="274482" y="2351406"/>
            <a:ext cx="3150601" cy="246221"/>
          </a:xfrm>
          <a:prstGeom prst="rect">
            <a:avLst/>
          </a:prstGeom>
          <a:noFill/>
        </p:spPr>
        <p:txBody>
          <a:bodyPr wrap="square" rtlCol="0">
            <a:spAutoFit/>
          </a:bodyPr>
          <a:lstStyle/>
          <a:p>
            <a:pPr>
              <a:spcBef>
                <a:spcPts val="600"/>
              </a:spcBef>
            </a:pPr>
            <a:r>
              <a:rPr lang="en-US" sz="1000" b="1" dirty="0">
                <a:latin typeface="Roboto" panose="02000000000000000000" pitchFamily="2" charset="0"/>
                <a:ea typeface="Roboto" panose="02000000000000000000" pitchFamily="2" charset="0"/>
                <a:cs typeface="Arial" panose="020B0604020202020204" pitchFamily="34" charset="0"/>
              </a:rPr>
              <a:t>HELP US IMPROVE OUR SOCIAL PERFORMANCE</a:t>
            </a:r>
            <a:endParaRPr lang="en-US" sz="1000" dirty="0">
              <a:latin typeface="Roboto" panose="02000000000000000000" pitchFamily="2" charset="0"/>
              <a:ea typeface="Roboto" panose="02000000000000000000" pitchFamily="2" charset="0"/>
              <a:cs typeface="Arial" panose="020B0604020202020204" pitchFamily="34" charset="0"/>
            </a:endParaRPr>
          </a:p>
        </p:txBody>
      </p:sp>
      <p:sp>
        <p:nvSpPr>
          <p:cNvPr id="5" name="ZoneTexte 4">
            <a:extLst>
              <a:ext uri="{FF2B5EF4-FFF2-40B4-BE49-F238E27FC236}">
                <a16:creationId xmlns:a16="http://schemas.microsoft.com/office/drawing/2014/main" id="{605C37D8-D63B-91CF-3EA0-C63758C22A3F}"/>
              </a:ext>
            </a:extLst>
          </p:cNvPr>
          <p:cNvSpPr txBox="1"/>
          <p:nvPr/>
        </p:nvSpPr>
        <p:spPr>
          <a:xfrm>
            <a:off x="274480" y="2568315"/>
            <a:ext cx="6199200" cy="553998"/>
          </a:xfrm>
          <a:prstGeom prst="rect">
            <a:avLst/>
          </a:prstGeom>
          <a:noFill/>
        </p:spPr>
        <p:txBody>
          <a:bodyPr wrap="square" rtlCol="0">
            <a:spAutoFit/>
          </a:bodyPr>
          <a:lstStyle/>
          <a:p>
            <a:pPr algn="just">
              <a:spcBef>
                <a:spcPts val="600"/>
              </a:spcBef>
            </a:pPr>
            <a:r>
              <a:rPr lang="en-US" sz="1000" dirty="0">
                <a:latin typeface="Roboto" panose="02000000000000000000" pitchFamily="2" charset="0"/>
                <a:ea typeface="Roboto" panose="02000000000000000000" pitchFamily="2" charset="0"/>
                <a:cs typeface="Arial" panose="020B0604020202020204" pitchFamily="34" charset="0"/>
              </a:rPr>
              <a:t>During the interview, we will ask you to score the above topics and comment on your scores. Your scores will help us identify priority concerns and expectations among our stakeholders and your suggestions will help us improve.</a:t>
            </a:r>
          </a:p>
        </p:txBody>
      </p:sp>
      <p:sp>
        <p:nvSpPr>
          <p:cNvPr id="6" name="ZoneTexte 5">
            <a:extLst>
              <a:ext uri="{FF2B5EF4-FFF2-40B4-BE49-F238E27FC236}">
                <a16:creationId xmlns:a16="http://schemas.microsoft.com/office/drawing/2014/main" id="{35EB6F7B-3E34-C0A7-484E-0346F14434D5}"/>
              </a:ext>
            </a:extLst>
          </p:cNvPr>
          <p:cNvSpPr txBox="1"/>
          <p:nvPr/>
        </p:nvSpPr>
        <p:spPr>
          <a:xfrm>
            <a:off x="3564911" y="5826068"/>
            <a:ext cx="2927650" cy="1708160"/>
          </a:xfrm>
          <a:prstGeom prst="rect">
            <a:avLst/>
          </a:prstGeom>
          <a:noFill/>
        </p:spPr>
        <p:txBody>
          <a:bodyPr wrap="square" rtlCol="0">
            <a:spAutoFit/>
          </a:bodyPr>
          <a:lstStyle/>
          <a:p>
            <a:pPr>
              <a:spcBef>
                <a:spcPts val="600"/>
              </a:spcBef>
            </a:pPr>
            <a:r>
              <a:rPr lang="en-US" sz="900" dirty="0">
                <a:latin typeface="Roboto" panose="02000000000000000000" pitchFamily="2" charset="0"/>
                <a:ea typeface="Roboto" panose="02000000000000000000" pitchFamily="2" charset="0"/>
                <a:cs typeface="Arial" panose="020B0604020202020204" pitchFamily="34" charset="0"/>
              </a:rPr>
              <a:t>Scores range from 1 to 4.</a:t>
            </a:r>
          </a:p>
          <a:p>
            <a:pPr>
              <a:spcBef>
                <a:spcPts val="600"/>
              </a:spcBef>
            </a:pPr>
            <a:r>
              <a:rPr lang="en-US" sz="900" dirty="0">
                <a:latin typeface="Roboto" panose="02000000000000000000" pitchFamily="2" charset="0"/>
                <a:ea typeface="Roboto" panose="02000000000000000000" pitchFamily="2" charset="0"/>
                <a:cs typeface="Arial" panose="020B0604020202020204" pitchFamily="34" charset="0"/>
              </a:rPr>
              <a:t>For topics in grey (concerns):</a:t>
            </a:r>
            <a:br>
              <a:rPr lang="en-US" sz="900" dirty="0">
                <a:latin typeface="Roboto" panose="02000000000000000000" pitchFamily="2" charset="0"/>
                <a:ea typeface="Roboto" panose="02000000000000000000" pitchFamily="2" charset="0"/>
                <a:cs typeface="Arial" panose="020B0604020202020204" pitchFamily="34" charset="0"/>
              </a:rPr>
            </a:br>
            <a:r>
              <a:rPr lang="en-US" sz="900" dirty="0">
                <a:latin typeface="Roboto" panose="02000000000000000000" pitchFamily="2" charset="0"/>
                <a:ea typeface="Roboto" panose="02000000000000000000" pitchFamily="2" charset="0"/>
                <a:cs typeface="Arial" panose="020B0604020202020204" pitchFamily="34" charset="0"/>
              </a:rPr>
              <a:t>1-low concern | 2- medium concern | 3-high concern | 4-critical concern | NA – Not applicable</a:t>
            </a:r>
          </a:p>
          <a:p>
            <a:pPr>
              <a:spcBef>
                <a:spcPts val="600"/>
              </a:spcBef>
            </a:pPr>
            <a:r>
              <a:rPr lang="en-US" sz="900" dirty="0">
                <a:solidFill>
                  <a:schemeClr val="accent5"/>
                </a:solidFill>
                <a:latin typeface="Roboto" panose="02000000000000000000" pitchFamily="2" charset="0"/>
                <a:ea typeface="Roboto" panose="02000000000000000000" pitchFamily="2" charset="0"/>
                <a:cs typeface="Arial" panose="020B0604020202020204" pitchFamily="34" charset="0"/>
              </a:rPr>
              <a:t>For topics in green (areas of improvement):</a:t>
            </a:r>
            <a:br>
              <a:rPr lang="en-US" sz="900" dirty="0">
                <a:solidFill>
                  <a:schemeClr val="accent5"/>
                </a:solidFill>
                <a:latin typeface="Roboto" panose="02000000000000000000" pitchFamily="2" charset="0"/>
                <a:ea typeface="Roboto" panose="02000000000000000000" pitchFamily="2" charset="0"/>
                <a:cs typeface="Arial" panose="020B0604020202020204" pitchFamily="34" charset="0"/>
              </a:rPr>
            </a:br>
            <a:r>
              <a:rPr lang="en-US" sz="900" dirty="0">
                <a:solidFill>
                  <a:schemeClr val="accent5"/>
                </a:solidFill>
                <a:latin typeface="Roboto" panose="02000000000000000000" pitchFamily="2" charset="0"/>
                <a:ea typeface="Roboto" panose="02000000000000000000" pitchFamily="2" charset="0"/>
                <a:cs typeface="Arial" panose="020B0604020202020204" pitchFamily="34" charset="0"/>
              </a:rPr>
              <a:t>1-maintain performance | 2-could improve | </a:t>
            </a:r>
            <a:br>
              <a:rPr lang="en-US" sz="900" dirty="0">
                <a:solidFill>
                  <a:schemeClr val="accent5"/>
                </a:solidFill>
                <a:latin typeface="Roboto" panose="02000000000000000000" pitchFamily="2" charset="0"/>
                <a:ea typeface="Roboto" panose="02000000000000000000" pitchFamily="2" charset="0"/>
                <a:cs typeface="Arial" panose="020B0604020202020204" pitchFamily="34" charset="0"/>
              </a:rPr>
            </a:br>
            <a:r>
              <a:rPr lang="en-US" sz="900" dirty="0">
                <a:solidFill>
                  <a:schemeClr val="accent5"/>
                </a:solidFill>
                <a:latin typeface="Roboto" panose="02000000000000000000" pitchFamily="2" charset="0"/>
                <a:ea typeface="Roboto" panose="02000000000000000000" pitchFamily="2" charset="0"/>
                <a:cs typeface="Arial" panose="020B0604020202020204" pitchFamily="34" charset="0"/>
              </a:rPr>
              <a:t>3-should improve | 4-must improve | NA – not applicable</a:t>
            </a:r>
          </a:p>
          <a:p>
            <a:pPr>
              <a:spcBef>
                <a:spcPts val="600"/>
              </a:spcBef>
            </a:pPr>
            <a:r>
              <a:rPr lang="en-US" sz="900" dirty="0">
                <a:latin typeface="Roboto" panose="02000000000000000000" pitchFamily="2" charset="0"/>
                <a:ea typeface="Roboto" panose="02000000000000000000" pitchFamily="2" charset="0"/>
                <a:cs typeface="Arial" panose="020B0604020202020204" pitchFamily="34" charset="0"/>
              </a:rPr>
              <a:t>Feel free to skip the topics where you are not impacted as a stakeholder.</a:t>
            </a:r>
          </a:p>
        </p:txBody>
      </p:sp>
      <p:sp>
        <p:nvSpPr>
          <p:cNvPr id="3" name="ZoneTexte 2">
            <a:extLst>
              <a:ext uri="{FF2B5EF4-FFF2-40B4-BE49-F238E27FC236}">
                <a16:creationId xmlns:a16="http://schemas.microsoft.com/office/drawing/2014/main" id="{5588958A-ECA5-C6C7-D227-57B530166473}"/>
              </a:ext>
            </a:extLst>
          </p:cNvPr>
          <p:cNvSpPr txBox="1"/>
          <p:nvPr/>
        </p:nvSpPr>
        <p:spPr>
          <a:xfrm>
            <a:off x="3564911" y="5199827"/>
            <a:ext cx="2999171" cy="584775"/>
          </a:xfrm>
          <a:prstGeom prst="rect">
            <a:avLst/>
          </a:prstGeom>
          <a:noFill/>
        </p:spPr>
        <p:txBody>
          <a:bodyPr wrap="square" rtlCol="0">
            <a:spAutoFit/>
          </a:bodyPr>
          <a:lstStyle/>
          <a:p>
            <a:pPr algn="just">
              <a:spcBef>
                <a:spcPts val="600"/>
              </a:spcBef>
            </a:pPr>
            <a:r>
              <a:rPr lang="en-US" sz="800" dirty="0">
                <a:solidFill>
                  <a:schemeClr val="accent5"/>
                </a:solidFill>
                <a:latin typeface="Roboto" panose="02000000000000000000" pitchFamily="2" charset="0"/>
                <a:ea typeface="Roboto" panose="02000000000000000000" pitchFamily="2" charset="0"/>
                <a:cs typeface="Arial" panose="020B0604020202020204" pitchFamily="34" charset="0"/>
              </a:rPr>
              <a:t>(*) Road safety | Environment &amp; climate | Culture and heritage | Education, training and professional integration | Economic empowerment and support to business development | Improved access to essential services (health, water, energy)</a:t>
            </a:r>
          </a:p>
        </p:txBody>
      </p:sp>
      <p:sp>
        <p:nvSpPr>
          <p:cNvPr id="7" name="ZoneTexte 6">
            <a:extLst>
              <a:ext uri="{FF2B5EF4-FFF2-40B4-BE49-F238E27FC236}">
                <a16:creationId xmlns:a16="http://schemas.microsoft.com/office/drawing/2014/main" id="{BAA27A87-6DC0-931A-7A5F-210F6561FCBA}"/>
              </a:ext>
            </a:extLst>
          </p:cNvPr>
          <p:cNvSpPr txBox="1"/>
          <p:nvPr/>
        </p:nvSpPr>
        <p:spPr>
          <a:xfrm>
            <a:off x="274482" y="1286133"/>
            <a:ext cx="1075986" cy="246221"/>
          </a:xfrm>
          <a:prstGeom prst="rect">
            <a:avLst/>
          </a:prstGeom>
          <a:noFill/>
        </p:spPr>
        <p:txBody>
          <a:bodyPr wrap="square" rtlCol="0">
            <a:spAutoFit/>
          </a:bodyPr>
          <a:lstStyle/>
          <a:p>
            <a:r>
              <a:rPr lang="nb-NO" sz="1000" b="1" dirty="0">
                <a:latin typeface="Roboto" panose="02000000000000000000" pitchFamily="2" charset="0"/>
                <a:ea typeface="Roboto" panose="02000000000000000000" pitchFamily="2" charset="0"/>
              </a:rPr>
              <a:t>ABOUT SRM+</a:t>
            </a:r>
            <a:endParaRPr lang="fr-FR" sz="1000" b="1" dirty="0">
              <a:latin typeface="Roboto" panose="02000000000000000000" pitchFamily="2" charset="0"/>
              <a:ea typeface="Roboto" panose="02000000000000000000" pitchFamily="2" charset="0"/>
            </a:endParaRPr>
          </a:p>
        </p:txBody>
      </p:sp>
      <p:sp>
        <p:nvSpPr>
          <p:cNvPr id="8" name="Rectangle 7">
            <a:extLst>
              <a:ext uri="{FF2B5EF4-FFF2-40B4-BE49-F238E27FC236}">
                <a16:creationId xmlns:a16="http://schemas.microsoft.com/office/drawing/2014/main" id="{C8796D55-A60C-F4D5-D4DB-CE37F704A20D}"/>
              </a:ext>
            </a:extLst>
          </p:cNvPr>
          <p:cNvSpPr/>
          <p:nvPr/>
        </p:nvSpPr>
        <p:spPr>
          <a:xfrm>
            <a:off x="380920" y="6447695"/>
            <a:ext cx="2880000" cy="1061829"/>
          </a:xfrm>
          <a:prstGeom prst="rect">
            <a:avLst/>
          </a:prstGeom>
        </p:spPr>
        <p:txBody>
          <a:bodyPr wrap="square">
            <a:spAutoFit/>
          </a:bodyPr>
          <a:lstStyle/>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Information on HSE impacts and mitigation measures</a:t>
            </a:r>
          </a:p>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Managing negative impacts on people and the environment</a:t>
            </a:r>
          </a:p>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Cooperation with industrial neighbors and authorities</a:t>
            </a:r>
          </a:p>
          <a:p>
            <a:pPr marL="92075" indent="-92075">
              <a:buFont typeface="Arial" panose="020B0604020202020204" pitchFamily="34" charset="0"/>
              <a:buChar char="•"/>
            </a:pPr>
            <a:r>
              <a:rPr lang="en-US" sz="900" dirty="0">
                <a:solidFill>
                  <a:schemeClr val="accent5"/>
                </a:solidFill>
                <a:latin typeface="Roboto" panose="02000000000000000000" pitchFamily="2" charset="0"/>
                <a:ea typeface="Roboto" panose="02000000000000000000" pitchFamily="2" charset="0"/>
              </a:rPr>
              <a:t>Control of contractors on HSE and human rights</a:t>
            </a:r>
          </a:p>
        </p:txBody>
      </p:sp>
    </p:spTree>
    <p:extLst>
      <p:ext uri="{BB962C8B-B14F-4D97-AF65-F5344CB8AC3E}">
        <p14:creationId xmlns:p14="http://schemas.microsoft.com/office/powerpoint/2010/main" val="3283370966"/>
      </p:ext>
    </p:extLst>
  </p:cSld>
  <p:clrMapOvr>
    <a:masterClrMapping/>
  </p:clrMapOvr>
</p:sld>
</file>

<file path=ppt/theme/theme1.xml><?xml version="1.0" encoding="utf-8"?>
<a:theme xmlns:a="http://schemas.openxmlformats.org/drawingml/2006/main" name="Thème Office">
  <a:themeElements>
    <a:clrScheme name="Total_New">
      <a:dk1>
        <a:srgbClr val="7098A7"/>
      </a:dk1>
      <a:lt1>
        <a:sysClr val="window" lastClr="FFFFFF"/>
      </a:lt1>
      <a:dk2>
        <a:srgbClr val="FFC800"/>
      </a:dk2>
      <a:lt2>
        <a:srgbClr val="FF0000"/>
      </a:lt2>
      <a:accent1>
        <a:srgbClr val="FF0000"/>
      </a:accent1>
      <a:accent2>
        <a:srgbClr val="285AFF"/>
      </a:accent2>
      <a:accent3>
        <a:srgbClr val="009BFF"/>
      </a:accent3>
      <a:accent4>
        <a:srgbClr val="32C8C8"/>
      </a:accent4>
      <a:accent5>
        <a:srgbClr val="28C896"/>
      </a:accent5>
      <a:accent6>
        <a:srgbClr val="96E600"/>
      </a:accent6>
      <a:hlink>
        <a:srgbClr val="7098A7"/>
      </a:hlink>
      <a:folHlink>
        <a:srgbClr val="FFC800"/>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173</TotalTime>
  <Words>459</Words>
  <Application>Microsoft Office PowerPoint</Application>
  <PresentationFormat>Format A4 (210 x 297 mm)</PresentationFormat>
  <Paragraphs>45</Paragraphs>
  <Slides>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Aptos</vt:lpstr>
      <vt:lpstr>Aptos Display</vt:lpstr>
      <vt:lpstr>Arial</vt:lpstr>
      <vt:lpstr>Gotham Rounded Medium</vt:lpstr>
      <vt:lpstr>Roboto</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Emmanuel Tarika</dc:creator>
  <cp:keywords>, docId:ED15747DB01E24FA86F7FE2F6563C1F4</cp:keywords>
  <cp:lastModifiedBy>Emmanuel Tarika</cp:lastModifiedBy>
  <cp:revision>11</cp:revision>
  <dcterms:created xsi:type="dcterms:W3CDTF">2024-01-10T18:11:27Z</dcterms:created>
  <dcterms:modified xsi:type="dcterms:W3CDTF">2025-07-21T06:16:59Z</dcterms:modified>
</cp:coreProperties>
</file>